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  <p:sldMasterId id="2147483734" r:id="rId3"/>
  </p:sldMasterIdLst>
  <p:sldIdLst>
    <p:sldId id="256" r:id="rId4"/>
    <p:sldId id="257" r:id="rId5"/>
    <p:sldId id="280" r:id="rId6"/>
    <p:sldId id="278" r:id="rId7"/>
    <p:sldId id="279" r:id="rId8"/>
    <p:sldId id="259" r:id="rId9"/>
    <p:sldId id="258" r:id="rId10"/>
    <p:sldId id="277" r:id="rId11"/>
    <p:sldId id="267" r:id="rId12"/>
  </p:sldIdLst>
  <p:sldSz cx="9144000" cy="6858000" type="screen4x3"/>
  <p:notesSz cx="9928225" cy="6797675"/>
  <p:defaultTextStyle>
    <a:defPPr>
      <a:defRPr lang="ru-RU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Arial"/>
      </a:defRPr>
    </a:lvl5pPr>
    <a:lvl6pPr marL="2286000" algn="l" defTabSz="914400">
      <a:defRPr>
        <a:solidFill>
          <a:schemeClr val="tx1"/>
        </a:solidFill>
        <a:latin typeface="Arial"/>
        <a:ea typeface="+mn-ea"/>
        <a:cs typeface="Arial"/>
      </a:defRPr>
    </a:lvl6pPr>
    <a:lvl7pPr marL="2743200" algn="l" defTabSz="914400">
      <a:defRPr>
        <a:solidFill>
          <a:schemeClr val="tx1"/>
        </a:solidFill>
        <a:latin typeface="Arial"/>
        <a:ea typeface="+mn-ea"/>
        <a:cs typeface="Arial"/>
      </a:defRPr>
    </a:lvl7pPr>
    <a:lvl8pPr marL="3200400" algn="l" defTabSz="914400">
      <a:defRPr>
        <a:solidFill>
          <a:schemeClr val="tx1"/>
        </a:solidFill>
        <a:latin typeface="Arial"/>
        <a:ea typeface="+mn-ea"/>
        <a:cs typeface="Arial"/>
      </a:defRPr>
    </a:lvl8pPr>
    <a:lvl9pPr marL="3657600" algn="l" defTabSz="914400">
      <a:defRPr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  <a:fill>
          <a:solidFill>
            <a:schemeClr val="accent2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4"/>
            <a:ext cx="7772400" cy="1470024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B89E4-11D1-4DC1-AEDA-30988EA0374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CC065-158D-4E6C-B395-1FC83307189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7"/>
            <a:ext cx="2057400" cy="585152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7"/>
            <a:ext cx="6019799" cy="585152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D7AE1-9134-4319-818A-84F0787BD30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chart" preserve="1" userDrawn="1">
  <p:cSld name="Заголовок и диаграмм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 bwMode="auto">
          <a:xfrm>
            <a:off x="457200" y="1600200"/>
            <a:ext cx="8229600" cy="4525962"/>
          </a:xfrm>
        </p:spPr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DDFD7-3AEE-46F0-AA6F-CDBC887FE65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9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1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9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4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9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4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8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3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8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9B343F-3C08-4187-A420-5E7E0B964131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4A1945-011B-47E6-8E98-A95F9E06655F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5" y="4406904"/>
            <a:ext cx="7772400" cy="1362075"/>
          </a:xfrm>
        </p:spPr>
        <p:txBody>
          <a:bodyPr anchor="t"/>
          <a:lstStyle>
            <a:lvl1pPr algn="l">
              <a:defRPr sz="295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5" y="2906716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3482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6964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0446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33928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67410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200892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34374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67856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865E9F9-717F-4A38-8DB5-C60FFC1F9C46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1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37CCACB-2AC5-45E6-B6FA-DDAE6B6454C7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1" y="1535113"/>
            <a:ext cx="4040189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4821" indent="0">
              <a:buNone/>
              <a:defRPr sz="1500" b="1"/>
            </a:lvl2pPr>
            <a:lvl3pPr marL="669641" indent="0">
              <a:buNone/>
              <a:defRPr sz="1300" b="1"/>
            </a:lvl3pPr>
            <a:lvl4pPr marL="1004462" indent="0">
              <a:buNone/>
              <a:defRPr sz="1200" b="1"/>
            </a:lvl4pPr>
            <a:lvl5pPr marL="1339283" indent="0">
              <a:buNone/>
              <a:defRPr sz="1200" b="1"/>
            </a:lvl5pPr>
            <a:lvl6pPr marL="1674103" indent="0">
              <a:buNone/>
              <a:defRPr sz="1200" b="1"/>
            </a:lvl6pPr>
            <a:lvl7pPr marL="2008924" indent="0">
              <a:buNone/>
              <a:defRPr sz="1200" b="1"/>
            </a:lvl7pPr>
            <a:lvl8pPr marL="2343744" indent="0">
              <a:buNone/>
              <a:defRPr sz="1200" b="1"/>
            </a:lvl8pPr>
            <a:lvl9pPr marL="2678564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1" y="2174876"/>
            <a:ext cx="4040189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4821" indent="0">
              <a:buNone/>
              <a:defRPr sz="1500" b="1"/>
            </a:lvl2pPr>
            <a:lvl3pPr marL="669641" indent="0">
              <a:buNone/>
              <a:defRPr sz="1300" b="1"/>
            </a:lvl3pPr>
            <a:lvl4pPr marL="1004462" indent="0">
              <a:buNone/>
              <a:defRPr sz="1200" b="1"/>
            </a:lvl4pPr>
            <a:lvl5pPr marL="1339283" indent="0">
              <a:buNone/>
              <a:defRPr sz="1200" b="1"/>
            </a:lvl5pPr>
            <a:lvl6pPr marL="1674103" indent="0">
              <a:buNone/>
              <a:defRPr sz="1200" b="1"/>
            </a:lvl6pPr>
            <a:lvl7pPr marL="2008924" indent="0">
              <a:buNone/>
              <a:defRPr sz="1200" b="1"/>
            </a:lvl7pPr>
            <a:lvl8pPr marL="2343744" indent="0">
              <a:buNone/>
              <a:defRPr sz="1200" b="1"/>
            </a:lvl8pPr>
            <a:lvl9pPr marL="2678564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6" y="2174876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E1C18B1-0A07-44BE-8DDA-D61AD7C31981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EB54FB6-11DE-4D22-8479-BFB560E85AD5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2333A9-EEBA-4A27-AAB6-906FDCD90C08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46719-E1EF-4585-A0C9-5E3C3D1A801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2" y="273051"/>
            <a:ext cx="5111750" cy="585311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00"/>
            </a:lvl1pPr>
            <a:lvl2pPr marL="334821" indent="0">
              <a:buNone/>
              <a:defRPr sz="900"/>
            </a:lvl2pPr>
            <a:lvl3pPr marL="669641" indent="0">
              <a:buNone/>
              <a:defRPr sz="700"/>
            </a:lvl3pPr>
            <a:lvl4pPr marL="1004462" indent="0">
              <a:buNone/>
              <a:defRPr sz="700"/>
            </a:lvl4pPr>
            <a:lvl5pPr marL="1339283" indent="0">
              <a:buNone/>
              <a:defRPr sz="700"/>
            </a:lvl5pPr>
            <a:lvl6pPr marL="1674103" indent="0">
              <a:buNone/>
              <a:defRPr sz="700"/>
            </a:lvl6pPr>
            <a:lvl7pPr marL="2008924" indent="0">
              <a:buNone/>
              <a:defRPr sz="700"/>
            </a:lvl7pPr>
            <a:lvl8pPr marL="2343744" indent="0">
              <a:buNone/>
              <a:defRPr sz="700"/>
            </a:lvl8pPr>
            <a:lvl9pPr marL="2678564" indent="0">
              <a:buNone/>
              <a:defRPr sz="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775032E-295D-46F1-A5A6-9B80628A4D63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34821" indent="0">
              <a:buNone/>
              <a:defRPr sz="2100"/>
            </a:lvl2pPr>
            <a:lvl3pPr marL="669641" indent="0">
              <a:buNone/>
              <a:defRPr sz="1800"/>
            </a:lvl3pPr>
            <a:lvl4pPr marL="1004462" indent="0">
              <a:buNone/>
              <a:defRPr sz="1500"/>
            </a:lvl4pPr>
            <a:lvl5pPr marL="1339283" indent="0">
              <a:buNone/>
              <a:defRPr sz="1500"/>
            </a:lvl5pPr>
            <a:lvl6pPr marL="1674103" indent="0">
              <a:buNone/>
              <a:defRPr sz="1500"/>
            </a:lvl6pPr>
            <a:lvl7pPr marL="2008924" indent="0">
              <a:buNone/>
              <a:defRPr sz="1500"/>
            </a:lvl7pPr>
            <a:lvl8pPr marL="2343744" indent="0">
              <a:buNone/>
              <a:defRPr sz="1500"/>
            </a:lvl8pPr>
            <a:lvl9pPr marL="2678564" indent="0">
              <a:buNone/>
              <a:defRPr sz="15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00"/>
            </a:lvl1pPr>
            <a:lvl2pPr marL="334821" indent="0">
              <a:buNone/>
              <a:defRPr sz="900"/>
            </a:lvl2pPr>
            <a:lvl3pPr marL="669641" indent="0">
              <a:buNone/>
              <a:defRPr sz="700"/>
            </a:lvl3pPr>
            <a:lvl4pPr marL="1004462" indent="0">
              <a:buNone/>
              <a:defRPr sz="700"/>
            </a:lvl4pPr>
            <a:lvl5pPr marL="1339283" indent="0">
              <a:buNone/>
              <a:defRPr sz="700"/>
            </a:lvl5pPr>
            <a:lvl6pPr marL="1674103" indent="0">
              <a:buNone/>
              <a:defRPr sz="700"/>
            </a:lvl6pPr>
            <a:lvl7pPr marL="2008924" indent="0">
              <a:buNone/>
              <a:defRPr sz="700"/>
            </a:lvl7pPr>
            <a:lvl8pPr marL="2343744" indent="0">
              <a:buNone/>
              <a:defRPr sz="700"/>
            </a:lvl8pPr>
            <a:lvl9pPr marL="2678564" indent="0">
              <a:buNone/>
              <a:defRPr sz="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4EA598E-4743-46A8-9FAA-9E8290E02812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9A9ADE1-F80B-4663-87C4-EBDC2BAFFB09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1" y="274642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42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BEF385B-703C-4D81-A960-AF972E01589D}" type="datetime1">
              <a:rPr lang="ru-RU">
                <a:solidFill>
                  <a:prstClr val="black">
                    <a:tint val="75000"/>
                  </a:prstClr>
                </a:solidFill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55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00"/>
            </a:lvl1pPr>
            <a:lvl2pPr marL="422040" indent="0" algn="ctr">
              <a:buNone/>
              <a:defRPr sz="1850"/>
            </a:lvl2pPr>
            <a:lvl3pPr marL="844083" indent="0" algn="ctr">
              <a:buNone/>
              <a:defRPr sz="1650"/>
            </a:lvl3pPr>
            <a:lvl4pPr marL="1266124" indent="0" algn="ctr">
              <a:buNone/>
              <a:defRPr sz="1500"/>
            </a:lvl4pPr>
            <a:lvl5pPr marL="1688165" indent="0" algn="ctr">
              <a:buNone/>
              <a:defRPr sz="1500"/>
            </a:lvl5pPr>
            <a:lvl6pPr marL="2110207" indent="0" algn="ctr">
              <a:buNone/>
              <a:defRPr sz="1500"/>
            </a:lvl6pPr>
            <a:lvl7pPr marL="2532248" indent="0" algn="ctr">
              <a:buNone/>
              <a:defRPr sz="1500"/>
            </a:lvl7pPr>
            <a:lvl8pPr marL="2954288" indent="0" algn="ctr">
              <a:buNone/>
              <a:defRPr sz="1500"/>
            </a:lvl8pPr>
            <a:lvl9pPr marL="3376331" indent="0" algn="ctr">
              <a:buNone/>
              <a:defRPr sz="15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D9FD3C7F-19AB-4757-92C4-000DCECF1AAC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C2549164-ED19-4DD5-B450-621856959FF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E13D2AAC-1719-48A7-9A8A-BFDF3C446206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509E5D4E-9792-4270-88F0-1418C0F19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90" y="1709744"/>
            <a:ext cx="7886700" cy="2852737"/>
          </a:xfrm>
        </p:spPr>
        <p:txBody>
          <a:bodyPr anchor="b"/>
          <a:lstStyle>
            <a:lvl1pPr>
              <a:defRPr sz="55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3890" y="4589469"/>
            <a:ext cx="7886700" cy="1500187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22040" indent="0">
              <a:buNone/>
              <a:defRPr sz="1850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29542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66C7D6FA-7DC4-4981-B89E-A3609E1927FD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B25D5EA1-D84C-4E79-84BE-2E1CB45B45C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286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291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3C340225-0B5E-4661-83F4-F2C2DC1145A2}" type="datetimeFigureOut">
              <a:rPr lang="ru-RU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06999A36-5AEA-4268-8F75-844BA7997A3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3" y="365127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2040" indent="0">
              <a:buNone/>
              <a:defRPr sz="1850" b="1"/>
            </a:lvl2pPr>
            <a:lvl3pPr marL="844083" indent="0">
              <a:buNone/>
              <a:defRPr sz="1650" b="1"/>
            </a:lvl3pPr>
            <a:lvl4pPr marL="1266124" indent="0">
              <a:buNone/>
              <a:defRPr sz="1500" b="1"/>
            </a:lvl4pPr>
            <a:lvl5pPr marL="1688165" indent="0">
              <a:buNone/>
              <a:defRPr sz="1500" b="1"/>
            </a:lvl5pPr>
            <a:lvl6pPr marL="2110207" indent="0">
              <a:buNone/>
              <a:defRPr sz="1500" b="1"/>
            </a:lvl6pPr>
            <a:lvl7pPr marL="2532248" indent="0">
              <a:buNone/>
              <a:defRPr sz="1500" b="1"/>
            </a:lvl7pPr>
            <a:lvl8pPr marL="2954288" indent="0">
              <a:buNone/>
              <a:defRPr sz="1500" b="1"/>
            </a:lvl8pPr>
            <a:lvl9pPr marL="3376331" indent="0">
              <a:buNone/>
              <a:defRPr sz="15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29841" y="2505074"/>
            <a:ext cx="3868340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2040" indent="0">
              <a:buNone/>
              <a:defRPr sz="1850" b="1"/>
            </a:lvl2pPr>
            <a:lvl3pPr marL="844083" indent="0">
              <a:buNone/>
              <a:defRPr sz="1650" b="1"/>
            </a:lvl3pPr>
            <a:lvl4pPr marL="1266124" indent="0">
              <a:buNone/>
              <a:defRPr sz="1500" b="1"/>
            </a:lvl4pPr>
            <a:lvl5pPr marL="1688165" indent="0">
              <a:buNone/>
              <a:defRPr sz="1500" b="1"/>
            </a:lvl5pPr>
            <a:lvl6pPr marL="2110207" indent="0">
              <a:buNone/>
              <a:defRPr sz="1500" b="1"/>
            </a:lvl6pPr>
            <a:lvl7pPr marL="2532248" indent="0">
              <a:buNone/>
              <a:defRPr sz="1500" b="1"/>
            </a:lvl7pPr>
            <a:lvl8pPr marL="2954288" indent="0">
              <a:buNone/>
              <a:defRPr sz="1500" b="1"/>
            </a:lvl8pPr>
            <a:lvl9pPr marL="3376331" indent="0">
              <a:buNone/>
              <a:defRPr sz="15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29150" y="2505074"/>
            <a:ext cx="3887391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E9F24E23-8A80-41CC-B30A-328A968566AD}" type="datetimeFigureOut">
              <a:rPr lang="ru-RU"/>
              <a:t>03.06.2026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FB7397D8-0678-429B-9AE7-A2922D6A28A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7BD827D1-8E7A-4EAC-86C2-53C406BD0F7C}" type="datetimeFigureOut">
              <a:rPr lang="ru-RU"/>
              <a:t>03.06.2026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30E20965-E164-448C-9D52-965A07A311E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899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2"/>
            <a:ext cx="7772400" cy="150018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334E6-9331-43C0-AEF1-E3F4F3957B8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0459829F-11EC-49D3-929F-56D2CA804BE6}" type="datetimeFigureOut">
              <a:rPr lang="ru-RU"/>
              <a:t>03.06.2026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03BCDE85-7EC9-4849-8D22-BDD29CCA755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3" y="457200"/>
            <a:ext cx="2949178" cy="1600200"/>
          </a:xfrm>
        </p:spPr>
        <p:txBody>
          <a:bodyPr anchor="b"/>
          <a:lstStyle>
            <a:lvl1pPr>
              <a:defRPr sz="2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887391" y="987427"/>
            <a:ext cx="4629150" cy="4873625"/>
          </a:xfrm>
        </p:spPr>
        <p:txBody>
          <a:bodyPr/>
          <a:lstStyle>
            <a:lvl1pPr>
              <a:defRPr sz="2950"/>
            </a:lvl1pPr>
            <a:lvl2pPr>
              <a:defRPr sz="2600"/>
            </a:lvl2pPr>
            <a:lvl3pPr>
              <a:defRPr sz="2200"/>
            </a:lvl3pPr>
            <a:lvl4pPr>
              <a:defRPr sz="1850"/>
            </a:lvl4pPr>
            <a:lvl5pPr>
              <a:defRPr sz="1850"/>
            </a:lvl5pPr>
            <a:lvl6pPr>
              <a:defRPr sz="1850"/>
            </a:lvl6pPr>
            <a:lvl7pPr>
              <a:defRPr sz="1850"/>
            </a:lvl7pPr>
            <a:lvl8pPr>
              <a:defRPr sz="1850"/>
            </a:lvl8pPr>
            <a:lvl9pPr>
              <a:defRPr sz="18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3" y="2057400"/>
            <a:ext cx="2949178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2040" indent="0">
              <a:buNone/>
              <a:defRPr sz="1300"/>
            </a:lvl2pPr>
            <a:lvl3pPr marL="844083" indent="0">
              <a:buNone/>
              <a:defRPr sz="1100"/>
            </a:lvl3pPr>
            <a:lvl4pPr marL="1266124" indent="0">
              <a:buNone/>
              <a:defRPr sz="900"/>
            </a:lvl4pPr>
            <a:lvl5pPr marL="1688165" indent="0">
              <a:buNone/>
              <a:defRPr sz="900"/>
            </a:lvl5pPr>
            <a:lvl6pPr marL="2110207" indent="0">
              <a:buNone/>
              <a:defRPr sz="900"/>
            </a:lvl6pPr>
            <a:lvl7pPr marL="2532248" indent="0">
              <a:buNone/>
              <a:defRPr sz="900"/>
            </a:lvl7pPr>
            <a:lvl8pPr marL="2954288" indent="0">
              <a:buNone/>
              <a:defRPr sz="900"/>
            </a:lvl8pPr>
            <a:lvl9pPr marL="3376331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96F4A50D-3004-4F39-9E0F-D4F200E4C622}" type="datetimeFigureOut">
              <a:rPr lang="ru-RU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92F3238B-671D-424A-A1B4-AEF134B1CC7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3" y="457200"/>
            <a:ext cx="2949178" cy="1600200"/>
          </a:xfrm>
        </p:spPr>
        <p:txBody>
          <a:bodyPr anchor="b"/>
          <a:lstStyle>
            <a:lvl1pPr>
              <a:defRPr sz="2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3887391" y="987427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950"/>
            </a:lvl1pPr>
            <a:lvl2pPr marL="422040" indent="0">
              <a:buNone/>
              <a:defRPr sz="2600"/>
            </a:lvl2pPr>
            <a:lvl3pPr marL="844083" indent="0">
              <a:buNone/>
              <a:defRPr sz="2200"/>
            </a:lvl3pPr>
            <a:lvl4pPr marL="1266124" indent="0">
              <a:buNone/>
              <a:defRPr sz="1850"/>
            </a:lvl4pPr>
            <a:lvl5pPr marL="1688165" indent="0">
              <a:buNone/>
              <a:defRPr sz="1850"/>
            </a:lvl5pPr>
            <a:lvl6pPr marL="2110207" indent="0">
              <a:buNone/>
              <a:defRPr sz="1850"/>
            </a:lvl6pPr>
            <a:lvl7pPr marL="2532248" indent="0">
              <a:buNone/>
              <a:defRPr sz="1850"/>
            </a:lvl7pPr>
            <a:lvl8pPr marL="2954288" indent="0">
              <a:buNone/>
              <a:defRPr sz="1850"/>
            </a:lvl8pPr>
            <a:lvl9pPr marL="3376331" indent="0">
              <a:buNone/>
              <a:defRPr sz="185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3" y="2057400"/>
            <a:ext cx="2949178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2040" indent="0">
              <a:buNone/>
              <a:defRPr sz="1300"/>
            </a:lvl2pPr>
            <a:lvl3pPr marL="844083" indent="0">
              <a:buNone/>
              <a:defRPr sz="1100"/>
            </a:lvl3pPr>
            <a:lvl4pPr marL="1266124" indent="0">
              <a:buNone/>
              <a:defRPr sz="900"/>
            </a:lvl4pPr>
            <a:lvl5pPr marL="1688165" indent="0">
              <a:buNone/>
              <a:defRPr sz="900"/>
            </a:lvl5pPr>
            <a:lvl6pPr marL="2110207" indent="0">
              <a:buNone/>
              <a:defRPr sz="900"/>
            </a:lvl6pPr>
            <a:lvl7pPr marL="2532248" indent="0">
              <a:buNone/>
              <a:defRPr sz="900"/>
            </a:lvl7pPr>
            <a:lvl8pPr marL="2954288" indent="0">
              <a:buNone/>
              <a:defRPr sz="900"/>
            </a:lvl8pPr>
            <a:lvl9pPr marL="3376331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86624D67-5680-46A5-8372-FB6A5920C2E7}" type="datetimeFigureOut">
              <a:rPr lang="ru-RU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AEF47959-95D3-4630-8C95-0EA115D11CE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3951B8EA-9A0E-4E01-95BF-DBFD80C960D7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C40B0A57-E502-4997-94AE-1E084036D70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543677" y="365125"/>
            <a:ext cx="1971675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28652" y="365125"/>
            <a:ext cx="5800725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BBF32675-3BDD-4C1B-83EC-217A6CC83042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b="1">
                <a:latin typeface="Times New Roman"/>
              </a:defRPr>
            </a:lvl1pPr>
          </a:lstStyle>
          <a:p>
            <a:pPr>
              <a:defRPr/>
            </a:pPr>
            <a:fld id="{BFDEC202-E1D1-4848-864A-8E37AE69E5E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199" y="1600200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B757A-2141-460F-9258-F0B9065A32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2"/>
            <a:ext cx="4040187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4"/>
            <a:ext cx="404018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4" y="1535112"/>
            <a:ext cx="4041774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4" y="2174874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A505A-A064-4E3D-AC8B-7529F1AF325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45DA-93A2-42F4-A2E6-7BEE9F1B80F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559CF-5AA0-4976-89EC-B1DBD58D684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49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49" y="273049"/>
            <a:ext cx="5111749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099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B34A6-F0AF-45D6-93D1-4680742FAD3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7" y="4800600"/>
            <a:ext cx="5486400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7" y="612774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7" y="5367337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0FB0A-CC5F-4D30-B1B9-21DC1054124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4"/>
            <a:ext cx="2133599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199" y="6245224"/>
            <a:ext cx="2895599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199" y="6245224"/>
            <a:ext cx="2133599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BFFE496-05FA-489A-8F6A-724690EDCCDA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Arial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>
        <a:spcBef>
          <a:spcPts val="0"/>
        </a:spcBef>
        <a:spcAft>
          <a:spcPts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>
        <a:spcBef>
          <a:spcPts val="0"/>
        </a:spcBef>
        <a:spcAft>
          <a:spcPts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>
        <a:spcBef>
          <a:spcPts val="0"/>
        </a:spcBef>
        <a:spcAft>
          <a:spcPts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89285" tIns="44643" rIns="89285" bIns="44643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89285" tIns="44643" rIns="89285" bIns="44643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1" y="6356354"/>
            <a:ext cx="21336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9641">
              <a:spcBef>
                <a:spcPts val="0"/>
              </a:spcBef>
              <a:spcAft>
                <a:spcPts val="0"/>
              </a:spcAft>
              <a:defRPr/>
            </a:pPr>
            <a:fld id="{55F2CF31-930F-40A1-9D4F-8509BC5E80C5}" type="datetime1">
              <a:rPr lang="ru-RU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03.06.2026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964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1" y="6356354"/>
            <a:ext cx="21336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9641">
              <a:spcBef>
                <a:spcPts val="0"/>
              </a:spcBef>
              <a:spcAft>
                <a:spcPts val="0"/>
              </a:spcAft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669641">
        <a:spcBef>
          <a:spcPts val="0"/>
        </a:spcBef>
        <a:buNone/>
        <a:defRPr sz="32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116" indent="-251116" algn="l" defTabSz="669641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4084" indent="-209263" algn="l" defTabSz="669641">
        <a:spcBef>
          <a:spcPts val="0"/>
        </a:spcBef>
        <a:buFont typeface="Arial"/>
        <a:buChar char="–"/>
        <a:defRPr sz="2100">
          <a:solidFill>
            <a:schemeClr val="tx1"/>
          </a:solidFill>
          <a:latin typeface="+mn-lt"/>
          <a:ea typeface="+mn-ea"/>
          <a:cs typeface="+mn-cs"/>
        </a:defRPr>
      </a:lvl2pPr>
      <a:lvl3pPr marL="837052" indent="-167411" algn="l" defTabSz="669641">
        <a:spcBef>
          <a:spcPts val="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171873" indent="-167411" algn="l" defTabSz="669641">
        <a:spcBef>
          <a:spcPts val="0"/>
        </a:spcBef>
        <a:buFont typeface="Arial"/>
        <a:buChar char="–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06693" indent="-167411" algn="l" defTabSz="669641">
        <a:spcBef>
          <a:spcPts val="0"/>
        </a:spcBef>
        <a:buFont typeface="Arial"/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41513" indent="-167411" algn="l" defTabSz="669641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176334" indent="-167411" algn="l" defTabSz="669641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511154" indent="-167411" algn="l" defTabSz="669641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2845975" indent="-167411" algn="l" defTabSz="669641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1pPr>
      <a:lvl2pPr marL="334821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2pPr>
      <a:lvl3pPr marL="669641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3pPr>
      <a:lvl4pPr marL="1004462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4pPr>
      <a:lvl5pPr marL="1339283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5pPr>
      <a:lvl6pPr marL="1674103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6pPr>
      <a:lvl7pPr marL="2008924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7pPr>
      <a:lvl8pPr marL="2343744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8pPr>
      <a:lvl9pPr marL="2678564" algn="l" defTabSz="669641">
        <a:defRPr sz="13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 b="0">
                <a:solidFill>
                  <a:srgbClr val="898989"/>
                </a:solidFill>
                <a:latin typeface="Calibri"/>
              </a:defRPr>
            </a:lvl1pPr>
          </a:lstStyle>
          <a:p>
            <a:pPr>
              <a:defRPr/>
            </a:pPr>
            <a:fld id="{27FF35BA-4F06-4F52-8A34-EA93854B1CD5}" type="datetimeFigureOut">
              <a:rPr lang="ru-RU">
                <a:cs typeface="Times New Roman"/>
              </a:rPr>
              <a:t>03.06.2026</a:t>
            </a:fld>
            <a:endParaRPr lang="ru-RU">
              <a:cs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028951" y="6356351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100" b="0">
                <a:solidFill>
                  <a:srgbClr val="898989"/>
                </a:solidFill>
                <a:latin typeface="Calibri"/>
              </a:defRPr>
            </a:lvl1pPr>
          </a:lstStyle>
          <a:p>
            <a:pPr>
              <a:defRPr/>
            </a:pPr>
            <a:endParaRPr lang="ru-RU">
              <a:cs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rgbClr val="898989"/>
                </a:solidFill>
                <a:latin typeface="Calibri"/>
              </a:defRPr>
            </a:lvl1pPr>
          </a:lstStyle>
          <a:p>
            <a:pPr>
              <a:defRPr/>
            </a:pPr>
            <a:fld id="{E2F9072F-A00C-473C-9542-AE7DFD66D7D2}" type="slidenum">
              <a:rPr lang="ru-RU">
                <a:cs typeface="Times New Roman"/>
              </a:rPr>
              <a:t>‹#›</a:t>
            </a:fld>
            <a:endParaRPr lang="ru-RU">
              <a:cs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+mj-lt"/>
          <a:ea typeface="+mj-ea"/>
          <a:cs typeface="+mj-cs"/>
        </a:defRPr>
      </a:lvl1pPr>
      <a:lvl2pPr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2pPr>
      <a:lvl3pPr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3pPr>
      <a:lvl4pPr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4pPr>
      <a:lvl5pPr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5pPr>
      <a:lvl6pPr marL="422040"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6pPr>
      <a:lvl7pPr marL="844083"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7pPr>
      <a:lvl8pPr marL="1266124"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8pPr>
      <a:lvl9pPr marL="1688165" algn="l">
        <a:lnSpc>
          <a:spcPct val="90000"/>
        </a:lnSpc>
        <a:spcBef>
          <a:spcPts val="0"/>
        </a:spcBef>
        <a:spcAft>
          <a:spcPts val="0"/>
        </a:spcAft>
        <a:defRPr sz="4050">
          <a:solidFill>
            <a:schemeClr val="tx1"/>
          </a:solidFill>
          <a:latin typeface="Calibri Light"/>
        </a:defRPr>
      </a:lvl9pPr>
    </p:titleStyle>
    <p:bodyStyle>
      <a:lvl1pPr marL="211021" indent="-211021" algn="l">
        <a:lnSpc>
          <a:spcPct val="90000"/>
        </a:lnSpc>
        <a:spcBef>
          <a:spcPts val="923"/>
        </a:spcBef>
        <a:spcAft>
          <a:spcPts val="0"/>
        </a:spcAft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>
        <a:lnSpc>
          <a:spcPct val="90000"/>
        </a:lnSpc>
        <a:spcBef>
          <a:spcPts val="462"/>
        </a:spcBef>
        <a:spcAft>
          <a:spcPts val="0"/>
        </a:spcAft>
        <a:buFont typeface="Arial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>
        <a:lnSpc>
          <a:spcPct val="90000"/>
        </a:lnSpc>
        <a:spcBef>
          <a:spcPts val="462"/>
        </a:spcBef>
        <a:spcAft>
          <a:spcPts val="0"/>
        </a:spcAft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>
        <a:lnSpc>
          <a:spcPct val="90000"/>
        </a:lnSpc>
        <a:spcBef>
          <a:spcPts val="462"/>
        </a:spcBef>
        <a:spcAft>
          <a:spcPts val="0"/>
        </a:spcAft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>
        <a:lnSpc>
          <a:spcPct val="90000"/>
        </a:lnSpc>
        <a:spcBef>
          <a:spcPts val="462"/>
        </a:spcBef>
        <a:spcAft>
          <a:spcPts val="0"/>
        </a:spcAft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5pPr>
      <a:lvl6pPr marL="2321226" indent="-211021" algn="l" defTabSz="844083">
        <a:lnSpc>
          <a:spcPct val="90000"/>
        </a:lnSpc>
        <a:spcBef>
          <a:spcPts val="462"/>
        </a:spcBef>
        <a:buFont typeface="Arial"/>
        <a:buChar char="•"/>
        <a:defRPr sz="165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>
        <a:lnSpc>
          <a:spcPct val="90000"/>
        </a:lnSpc>
        <a:spcBef>
          <a:spcPts val="462"/>
        </a:spcBef>
        <a:buFont typeface="Arial"/>
        <a:buChar char="•"/>
        <a:defRPr sz="165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>
        <a:lnSpc>
          <a:spcPct val="90000"/>
        </a:lnSpc>
        <a:spcBef>
          <a:spcPts val="462"/>
        </a:spcBef>
        <a:buFont typeface="Arial"/>
        <a:buChar char="•"/>
        <a:defRPr sz="165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>
        <a:lnSpc>
          <a:spcPct val="90000"/>
        </a:lnSpc>
        <a:spcBef>
          <a:spcPts val="462"/>
        </a:spcBef>
        <a:buFont typeface="Arial"/>
        <a:buChar char="•"/>
        <a:defRPr sz="16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1pPr>
      <a:lvl2pPr marL="422040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7pPr>
      <a:lvl8pPr marL="2954288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>
        <a:defRPr sz="16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24843" y="1977375"/>
            <a:ext cx="9144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11957" y="6021288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Calibri"/>
                <a:cs typeface="Calibri"/>
              </a:rPr>
              <a:t>17.06.2026</a:t>
            </a:r>
            <a:endParaRPr dirty="0"/>
          </a:p>
          <a:p>
            <a:pPr algn="ctr">
              <a:defRPr/>
            </a:pP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  <a:latin typeface="Calibri"/>
              <a:cs typeface="Calibri"/>
            </a:endParaRPr>
          </a:p>
        </p:txBody>
      </p:sp>
      <p:grpSp>
        <p:nvGrpSpPr>
          <p:cNvPr id="2053" name="Group 36"/>
          <p:cNvGrpSpPr/>
          <p:nvPr/>
        </p:nvGrpSpPr>
        <p:grpSpPr bwMode="auto">
          <a:xfrm>
            <a:off x="24843" y="354838"/>
            <a:ext cx="9144000" cy="1798910"/>
            <a:chOff x="0" y="-251"/>
            <a:chExt cx="5760" cy="1015"/>
          </a:xfrm>
        </p:grpSpPr>
        <p:sp>
          <p:nvSpPr>
            <p:cNvPr id="206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latin typeface="Calibri"/>
                <a:cs typeface="Calibri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latin typeface="Calibri"/>
                <a:cs typeface="Calibri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endParaRPr lang="en-US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Calibri"/>
                <a:cs typeface="Calibri"/>
              </a:endParaRPr>
            </a:p>
            <a:p>
              <a:pPr algn="ctr">
                <a:lnSpc>
                  <a:spcPct val="90000"/>
                </a:lnSpc>
                <a:defRPr/>
              </a:pPr>
              <a:r>
                <a:rPr lang="ru-RU" sz="2000" b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/>
            </a:p>
          </p:txBody>
        </p:sp>
        <p:pic>
          <p:nvPicPr>
            <p:cNvPr id="206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204" y="115"/>
              <a:ext cx="666" cy="6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366129" y="5877272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Calibri"/>
              <a:cs typeface="Calibri"/>
            </a:endParaRPr>
          </a:p>
        </p:txBody>
      </p:sp>
      <p:sp>
        <p:nvSpPr>
          <p:cNvPr id="12" name="Text Box 40"/>
          <p:cNvSpPr txBox="1">
            <a:spLocks noChangeArrowheads="1"/>
          </p:cNvSpPr>
          <p:nvPr/>
        </p:nvSpPr>
        <p:spPr bwMode="auto">
          <a:xfrm>
            <a:off x="616057" y="2881884"/>
            <a:ext cx="831369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Осуществление деятельности по предоставлению государственных услуг за истекший период 2026 года </a:t>
            </a:r>
            <a:endParaRPr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grpSp>
        <p:nvGrpSpPr>
          <p:cNvPr id="13" name="Group 36"/>
          <p:cNvGrpSpPr/>
          <p:nvPr/>
        </p:nvGrpSpPr>
        <p:grpSpPr bwMode="auto">
          <a:xfrm>
            <a:off x="25650" y="332656"/>
            <a:ext cx="9144000" cy="1798910"/>
            <a:chOff x="0" y="-251"/>
            <a:chExt cx="5760" cy="1015"/>
          </a:xfrm>
        </p:grpSpPr>
        <p:sp>
          <p:nvSpPr>
            <p:cNvPr id="14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15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latin typeface="Calibri"/>
                <a:cs typeface="Calibri"/>
              </a:endParaRPr>
            </a:p>
          </p:txBody>
        </p:sp>
        <p:sp>
          <p:nvSpPr>
            <p:cNvPr id="1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latin typeface="Calibri"/>
                <a:cs typeface="Calibri"/>
              </a:endParaRPr>
            </a:p>
          </p:txBody>
        </p:sp>
        <p:sp>
          <p:nvSpPr>
            <p:cNvPr id="18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endParaRPr lang="en-US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 scaled="1"/>
                </a:gradFill>
                <a:latin typeface="Calibri"/>
                <a:cs typeface="Calibri"/>
              </a:endParaRPr>
            </a:p>
          </p:txBody>
        </p:sp>
        <p:pic>
          <p:nvPicPr>
            <p:cNvPr id="19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204" y="115"/>
              <a:ext cx="666" cy="6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79512" y="188640"/>
            <a:ext cx="8695184" cy="1008112"/>
            <a:chOff x="179512" y="116632"/>
            <a:chExt cx="8695184" cy="1008112"/>
          </a:xfrm>
        </p:grpSpPr>
        <p:sp>
          <p:nvSpPr>
            <p:cNvPr id="4" name="Rectangle 37"/>
            <p:cNvSpPr>
              <a:spLocks noChangeArrowheads="1"/>
            </p:cNvSpPr>
            <p:nvPr/>
          </p:nvSpPr>
          <p:spPr bwMode="auto">
            <a:xfrm>
              <a:off x="251519" y="1050195"/>
              <a:ext cx="8623177" cy="7454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7" name="Text Box 40"/>
            <p:cNvSpPr txBox="1">
              <a:spLocks noChangeArrowheads="1"/>
            </p:cNvSpPr>
            <p:nvPr/>
          </p:nvSpPr>
          <p:spPr bwMode="auto">
            <a:xfrm>
              <a:off x="973924" y="356103"/>
              <a:ext cx="7846243" cy="590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 dirty="0"/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79512" y="116632"/>
              <a:ext cx="894642" cy="100811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380897"/>
            <a:ext cx="8064895" cy="536494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6666942"/>
              </p:ext>
            </p:extLst>
          </p:nvPr>
        </p:nvGraphicFramePr>
        <p:xfrm>
          <a:off x="457200" y="1844824"/>
          <a:ext cx="8466447" cy="4830462"/>
        </p:xfrm>
        <a:graphic>
          <a:graphicData uri="http://schemas.openxmlformats.org/drawingml/2006/table">
            <a:tbl>
              <a:tblPr firstRow="1" bandRow="1"/>
              <a:tblGrid>
                <a:gridCol w="1603244"/>
                <a:gridCol w="953268"/>
                <a:gridCol w="1181987"/>
                <a:gridCol w="1181987"/>
                <a:gridCol w="1181987"/>
                <a:gridCol w="1181987"/>
                <a:gridCol w="1181987"/>
              </a:tblGrid>
              <a:tr h="478692">
                <a:tc>
                  <a:txBody>
                    <a:bodyPr/>
                    <a:lstStyle>
                      <a:lvl1pPr marL="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Вид ГУ</a:t>
                      </a: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 месяцев 2025</a:t>
                      </a:r>
                      <a:endParaRPr lang="ru-RU" sz="180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800" u="none" strike="noStrike" dirty="0">
                        <a:effectLst/>
                        <a:latin typeface="+mn-lt"/>
                      </a:endParaRPr>
                    </a:p>
                  </a:txBody>
                  <a:tcPr marL="5586" marR="5586" marT="5586" marB="0" anchor="ctr">
                    <a:solidFill>
                      <a:srgbClr val="082F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800" u="none" strike="noStrike" dirty="0">
                        <a:effectLst/>
                        <a:latin typeface="+mn-lt"/>
                      </a:endParaRPr>
                    </a:p>
                  </a:txBody>
                  <a:tcPr marL="5586" marR="5586" marT="5586" marB="0" anchor="ctr">
                    <a:solidFill>
                      <a:srgbClr val="082FAC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 b="1">
                          <a:solidFill>
                            <a:schemeClr val="lt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 месяцев 2026</a:t>
                      </a:r>
                      <a:endParaRPr lang="ru-RU" sz="180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800" u="none" strike="noStrike" dirty="0">
                        <a:effectLst/>
                        <a:latin typeface="+mn-lt"/>
                      </a:endParaRPr>
                    </a:p>
                  </a:txBody>
                  <a:tcPr marL="5586" marR="5586" marT="5586" marB="0" anchor="ctr">
                    <a:solidFill>
                      <a:srgbClr val="082F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800" u="none" strike="noStrike" dirty="0">
                        <a:effectLst/>
                        <a:latin typeface="+mn-lt"/>
                      </a:endParaRPr>
                    </a:p>
                  </a:txBody>
                  <a:tcPr marL="5586" marR="5586" marT="5586" marB="0" anchor="ctr">
                    <a:solidFill>
                      <a:srgbClr val="082FAC"/>
                    </a:solidFill>
                  </a:tcPr>
                </a:tc>
              </a:tr>
              <a:tr h="46678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ЕПГУ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ЕПГУ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ru-RU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</a:tr>
              <a:tr h="735063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ЗЭПБ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438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r>
                        <a:rPr lang="en-US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1231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1174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95%</a:t>
                      </a:r>
                      <a:endParaRPr lang="ru-RU" sz="20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</a:tr>
              <a:tr h="787481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Регистрация ОПО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  <a:r>
                        <a:rPr lang="en-US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76%</a:t>
                      </a:r>
                      <a:endParaRPr lang="ru-RU" sz="20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</a:tr>
              <a:tr h="787481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Лицензирование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r>
                        <a:rPr lang="en-US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100%</a:t>
                      </a:r>
                      <a:endParaRPr lang="ru-RU" sz="20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</a:tr>
              <a:tr h="787481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Аттестация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769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213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r>
                        <a:rPr lang="en-US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ru-RU" sz="18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744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645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87%</a:t>
                      </a:r>
                      <a:endParaRPr lang="ru-RU" sz="2000" b="1" kern="1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</a:tr>
              <a:tr h="787481"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Итого</a:t>
                      </a:r>
                    </a:p>
                  </a:txBody>
                  <a:tcPr marL="5586" marR="5586" marT="5586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FAC"/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1322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</a:t>
                      </a:r>
                      <a:r>
                        <a:rPr lang="ru-RU" sz="1800" b="1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2126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1937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>
                        <a:defRPr sz="1800">
                          <a:solidFill>
                            <a:schemeClr val="dk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 </a:t>
                      </a:r>
                      <a:r>
                        <a:rPr lang="ru-RU" sz="2000" b="1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</a:p>
                  </a:txBody>
                  <a:tcPr marL="68580" marR="68580" marT="0" marB="0" anchor="ctr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79512" y="188640"/>
            <a:ext cx="8695184" cy="1008112"/>
            <a:chOff x="179512" y="116632"/>
            <a:chExt cx="8695184" cy="1008112"/>
          </a:xfrm>
        </p:grpSpPr>
        <p:sp>
          <p:nvSpPr>
            <p:cNvPr id="4" name="Rectangle 37"/>
            <p:cNvSpPr>
              <a:spLocks noChangeArrowheads="1"/>
            </p:cNvSpPr>
            <p:nvPr/>
          </p:nvSpPr>
          <p:spPr bwMode="auto">
            <a:xfrm>
              <a:off x="251519" y="1050195"/>
              <a:ext cx="8623177" cy="7454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7" name="Text Box 40"/>
            <p:cNvSpPr txBox="1">
              <a:spLocks noChangeArrowheads="1"/>
            </p:cNvSpPr>
            <p:nvPr/>
          </p:nvSpPr>
          <p:spPr bwMode="auto">
            <a:xfrm>
              <a:off x="973924" y="356103"/>
              <a:ext cx="7846243" cy="590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 dirty="0"/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79512" y="116632"/>
              <a:ext cx="894642" cy="10081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755576" y="1916832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41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79512" y="188640"/>
            <a:ext cx="8695184" cy="1008112"/>
            <a:chOff x="179512" y="116632"/>
            <a:chExt cx="8695184" cy="1008112"/>
          </a:xfrm>
        </p:grpSpPr>
        <p:sp>
          <p:nvSpPr>
            <p:cNvPr id="4" name="Rectangle 37"/>
            <p:cNvSpPr>
              <a:spLocks noChangeArrowheads="1"/>
            </p:cNvSpPr>
            <p:nvPr/>
          </p:nvSpPr>
          <p:spPr bwMode="auto">
            <a:xfrm>
              <a:off x="251519" y="1050195"/>
              <a:ext cx="8623177" cy="7454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7" name="Text Box 40"/>
            <p:cNvSpPr txBox="1">
              <a:spLocks noChangeArrowheads="1"/>
            </p:cNvSpPr>
            <p:nvPr/>
          </p:nvSpPr>
          <p:spPr bwMode="auto">
            <a:xfrm>
              <a:off x="973924" y="356103"/>
              <a:ext cx="7846243" cy="590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 dirty="0"/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79512" y="116632"/>
              <a:ext cx="894642" cy="100811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09" y="1628800"/>
            <a:ext cx="8461981" cy="1224137"/>
          </a:xfrm>
          <a:prstGeom prst="rect">
            <a:avLst/>
          </a:prstGeom>
        </p:spPr>
      </p:pic>
      <p:pic>
        <p:nvPicPr>
          <p:cNvPr id="10" name="Объект 7">
            <a:extLst>
              <a:ext uri="{FF2B5EF4-FFF2-40B4-BE49-F238E27FC236}">
                <a16:creationId xmlns:a16="http://schemas.microsoft.com/office/drawing/2014/main" xmlns="" id="{A5C0F49B-9897-4107-A91E-5C181C5C8B24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11560" y="2996952"/>
            <a:ext cx="813690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16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79512" y="188640"/>
            <a:ext cx="8695184" cy="1008112"/>
            <a:chOff x="179512" y="116632"/>
            <a:chExt cx="8695184" cy="1008112"/>
          </a:xfrm>
        </p:grpSpPr>
        <p:sp>
          <p:nvSpPr>
            <p:cNvPr id="4" name="Rectangle 37"/>
            <p:cNvSpPr>
              <a:spLocks noChangeArrowheads="1"/>
            </p:cNvSpPr>
            <p:nvPr/>
          </p:nvSpPr>
          <p:spPr bwMode="auto">
            <a:xfrm>
              <a:off x="251519" y="1050195"/>
              <a:ext cx="8623177" cy="7454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7" name="Text Box 40"/>
            <p:cNvSpPr txBox="1">
              <a:spLocks noChangeArrowheads="1"/>
            </p:cNvSpPr>
            <p:nvPr/>
          </p:nvSpPr>
          <p:spPr bwMode="auto">
            <a:xfrm>
              <a:off x="973924" y="356103"/>
              <a:ext cx="7846243" cy="590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 dirty="0"/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79512" y="116632"/>
              <a:ext cx="894642" cy="10081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Объект 3">
            <a:extLst>
              <a:ext uri="{FF2B5EF4-FFF2-40B4-BE49-F238E27FC236}">
                <a16:creationId xmlns:a16="http://schemas.microsoft.com/office/drawing/2014/main" xmlns="" id="{A74C42A2-6154-4C7A-BCB7-FC9068622C7D}"/>
              </a:ext>
            </a:extLst>
          </p:cNvPr>
          <p:cNvSpPr txBox="1">
            <a:spLocks/>
          </p:cNvSpPr>
          <p:nvPr/>
        </p:nvSpPr>
        <p:spPr bwMode="auto">
          <a:xfrm>
            <a:off x="202225" y="1988837"/>
            <a:ext cx="8834271" cy="470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kumimoji="0" lang="ru-RU" sz="1800" b="0" i="0" u="sng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Цифровизация и </a:t>
            </a:r>
            <a:r>
              <a:rPr kumimoji="0" lang="ru-RU" sz="1800" b="1" i="0" u="sng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упрощение документооборота</a:t>
            </a:r>
            <a:r>
              <a:rPr kumimoji="0" lang="ru-RU" sz="1800" b="0" i="0" u="sng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kumimoji="0" lang="ru-RU" sz="1800" b="0" i="0" u="sng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подача заявлений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осуществляется преимущественно в электронной форме;</a:t>
            </a: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отменено требование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об обязательном предоставлении документов, подтверждающих право на земельный участок и здания (вводятся альтернативные способы)</a:t>
            </a:r>
          </a:p>
          <a:p>
            <a:pPr marL="457200" marR="0" lvl="1" indent="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914400" algn="l"/>
              </a:tabLst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kumimoji="0" lang="ru-RU" sz="1800" b="0" i="0" u="sng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Сокращение сроков и гибкость процедуры:</a:t>
            </a:r>
            <a:endParaRPr kumimoji="0" lang="ru-RU" sz="1800" b="0" i="0" u="sng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срок регистрации ОПО сокращен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с 20 до 10 рабочих дней (исключение: заявления, поданные в бумажной форме, и ОПО с  10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 10</a:t>
            </a: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&lt; 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ТУ);</a:t>
            </a: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вместо отказа в предоставлении услуги предусмотрена </a:t>
            </a: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процедура приостановки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для устранения замечаний</a:t>
            </a:r>
          </a:p>
          <a:p>
            <a:pPr marL="457200" marR="0" lvl="1" indent="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914400" algn="l"/>
              </a:tabLst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kumimoji="0" lang="ru-RU" sz="1800" b="0" i="0" u="sng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Переход на «реестровую модель»:</a:t>
            </a:r>
            <a:endParaRPr kumimoji="0" lang="ru-RU" sz="1800" b="0" i="0" u="sng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отменяются бумажные свидетельства о регистрации ОПО;</a:t>
            </a:r>
          </a:p>
          <a:p>
            <a:pPr marL="742950" marR="0" lvl="1" indent="-285750" algn="l" defTabSz="914400" rtl="0" eaLnBrk="0" fontAlgn="base" latinLnBrk="0" hangingPunct="0">
              <a:lnSpc>
                <a:spcPts val="204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  <a:defRPr/>
            </a:pPr>
            <a:r>
              <a:rPr kumimoji="0" 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подтверждением регистрации будет являться выписка из государственного реестра, снабженная </a:t>
            </a:r>
            <a:r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QR-кодом для проверки подлинности и удобства работы.</a:t>
            </a: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648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/>
          <p:nvPr/>
        </p:nvSpPr>
        <p:spPr bwMode="auto">
          <a:xfrm>
            <a:off x="116506" y="1412776"/>
            <a:ext cx="8883986" cy="342038"/>
          </a:xfrm>
          <a:prstGeom prst="rect">
            <a:avLst/>
          </a:prstGeom>
          <a:solidFill>
            <a:srgbClr val="0070C0"/>
          </a:solidFill>
        </p:spPr>
        <p:txBody>
          <a:bodyPr vert="horz" lIns="68580" tIns="34290" rIns="68580" bIns="34290" rtlCol="0" anchor="ctr">
            <a:normAutofit fontScale="85000" lnSpcReduction="10000"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0"/>
              </a:spcAft>
              <a:defRPr/>
            </a:pPr>
            <a:r>
              <a:rPr lang="ru-RU" sz="2000" cap="all">
                <a:solidFill>
                  <a:prstClr val="white"/>
                </a:solidFill>
                <a:latin typeface="Times New Roman"/>
                <a:cs typeface="Times New Roman"/>
              </a:rPr>
              <a:t>ОСНОВНЫЕ ИЗМЕНЕНИЯ ЗАКОНОДАТЕЛЬСТВА ПРИ ПРОВЕДЕНИИ АТТЕСТАЦИИ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539552" y="1999702"/>
            <a:ext cx="8208912" cy="3837881"/>
          </a:xfrm>
          <a:prstGeom prst="rect">
            <a:avLst/>
          </a:prstGeom>
          <a:noFill/>
        </p:spPr>
        <p:txBody>
          <a:bodyPr wrap="square" lIns="66964" tIns="33482" rIns="66964" bIns="33482" rtlCol="0">
            <a:spAutoFit/>
          </a:bodyPr>
          <a:lstStyle/>
          <a:p>
            <a:pPr algn="just" defTabSz="669641">
              <a:spcAft>
                <a:spcPts val="300"/>
              </a:spcAft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 соответствии с Федеральным законом от 31 июля 2025 г.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№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304-ФЗ, в статьи 13 и 14 Федерального закона от 21 июля 1997г. № 116-ФЗ «О промышленной безопасности опасных производственных объектов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изменения, которые предусматривают обязательное предоставление заключений экспертизы промышленной безопасности (ЭПБ) и деклараций промышленной безопасности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Ростехнадзор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электронном виде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669641">
              <a:spcAft>
                <a:spcPts val="300"/>
              </a:spcAft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изменения вступают в силу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 1 сентября 2026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года.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669641">
              <a:spcAft>
                <a:spcPts val="300"/>
              </a:spcAft>
              <a:defRPr/>
            </a:pP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36"/>
          <p:cNvGrpSpPr/>
          <p:nvPr/>
        </p:nvGrpSpPr>
        <p:grpSpPr bwMode="auto">
          <a:xfrm>
            <a:off x="-13501" y="200792"/>
            <a:ext cx="9144000" cy="1798910"/>
            <a:chOff x="0" y="-251"/>
            <a:chExt cx="5760" cy="1015"/>
          </a:xfrm>
        </p:grpSpPr>
        <p:sp>
          <p:nvSpPr>
            <p:cNvPr id="17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9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20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endParaRPr lang="en-US" b="1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 scaled="1"/>
                </a:gradFill>
                <a:latin typeface="Calibri"/>
                <a:cs typeface="Calibri"/>
              </a:endParaRPr>
            </a:p>
            <a:p>
              <a:pPr algn="ctr">
                <a:lnSpc>
                  <a:spcPct val="90000"/>
                </a:lnSpc>
                <a:defRPr/>
              </a:pPr>
              <a:r>
                <a:rPr lang="ru-RU" sz="2000" b="1">
                  <a:ln w="1905"/>
                  <a:gradFill>
                    <a:gsLst>
                      <a:gs pos="0">
                        <a:srgbClr val="2D2D8A">
                          <a:shade val="20000"/>
                          <a:satMod val="200000"/>
                        </a:srgbClr>
                      </a:gs>
                      <a:gs pos="78000">
                        <a:srgbClr val="2D2D8A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2D2D8A">
                          <a:tint val="12000"/>
                          <a:satMod val="255000"/>
                        </a:srgb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/>
            </a:p>
          </p:txBody>
        </p:sp>
        <p:pic>
          <p:nvPicPr>
            <p:cNvPr id="21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204" y="115"/>
              <a:ext cx="666" cy="6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5" name="Номер слайда 11"/>
          <p:cNvSpPr>
            <a:spLocks noGrp="1"/>
          </p:cNvSpPr>
          <p:nvPr>
            <p:ph type="sldNum" sz="quarter" idx="12"/>
          </p:nvPr>
        </p:nvSpPr>
        <p:spPr bwMode="auto">
          <a:xfrm>
            <a:off x="7010399" y="6381750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fld id="{34A80DD5-DF9A-4C24-8395-07BF0D0791C9}" type="slidenum">
              <a:rPr lang="ru-RU" sz="1600">
                <a:solidFill>
                  <a:prstClr val="white">
                    <a:tint val="75000"/>
                  </a:prstClr>
                </a:solidFill>
              </a:rPr>
              <a:t>7</a:t>
            </a:fld>
            <a:endParaRPr lang="ru-RU" sz="1600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990870"/>
            <a:ext cx="8640960" cy="34797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Ростехнадзора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29 января 2025 г. № 29 «О внесении изменений в федеральные нормы и правила в области промышленной безопасности «Правила проведения экспертизы промышленной безопасности», утвержденные приказом Федеральной службы по экологическому, технологическому и атомному надзору от 20 октября 2020 г. № 420».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Приказ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Ростехнадзора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вступил в силу с 1 сентября 2025 г.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79512" y="188640"/>
            <a:ext cx="8695184" cy="1080120"/>
            <a:chOff x="179512" y="116632"/>
            <a:chExt cx="8695184" cy="1080120"/>
          </a:xfrm>
        </p:grpSpPr>
        <p:sp>
          <p:nvSpPr>
            <p:cNvPr id="15" name="Rectangle 37"/>
            <p:cNvSpPr>
              <a:spLocks noChangeArrowheads="1"/>
            </p:cNvSpPr>
            <p:nvPr/>
          </p:nvSpPr>
          <p:spPr bwMode="auto">
            <a:xfrm>
              <a:off x="251519" y="1050195"/>
              <a:ext cx="8623177" cy="146557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19" name="Text Box 40"/>
            <p:cNvSpPr txBox="1">
              <a:spLocks noChangeArrowheads="1"/>
            </p:cNvSpPr>
            <p:nvPr/>
          </p:nvSpPr>
          <p:spPr bwMode="auto">
            <a:xfrm>
              <a:off x="973924" y="356103"/>
              <a:ext cx="7846243" cy="590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 dirty="0"/>
            </a:p>
          </p:txBody>
        </p:sp>
        <p:pic>
          <p:nvPicPr>
            <p:cNvPr id="20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79512" y="116632"/>
              <a:ext cx="894642" cy="100811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5" name="Номер слайда 11"/>
          <p:cNvSpPr>
            <a:spLocks noGrp="1"/>
          </p:cNvSpPr>
          <p:nvPr>
            <p:ph type="sldNum" sz="quarter" idx="12"/>
          </p:nvPr>
        </p:nvSpPr>
        <p:spPr bwMode="auto">
          <a:xfrm>
            <a:off x="7010399" y="6381750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fld id="{34A80DD5-DF9A-4C24-8395-07BF0D0791C9}" type="slidenum">
              <a:rPr lang="ru-RU" sz="1600">
                <a:solidFill>
                  <a:prstClr val="white">
                    <a:tint val="75000"/>
                  </a:prstClr>
                </a:solidFill>
              </a:rPr>
              <a:t>8</a:t>
            </a:fld>
            <a:endParaRPr lang="ru-RU" sz="1600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468611"/>
            <a:ext cx="8640960" cy="452431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Times New Roman"/>
                <a:cs typeface="Times New Roman"/>
              </a:rPr>
              <a:t>Главные преимущества использования портала государственных услуг:</a:t>
            </a:r>
            <a:endParaRPr lang="ru-RU" dirty="0"/>
          </a:p>
          <a:p>
            <a:pPr algn="ctr">
              <a:defRPr/>
            </a:pP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-    круглосуточная доступность;</a:t>
            </a:r>
            <a:endParaRPr lang="ru-RU" dirty="0"/>
          </a:p>
          <a:p>
            <a:pPr algn="just"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-    возможность получения услуги из любого удобного места;</a:t>
            </a:r>
            <a:endParaRPr lang="ru-RU" dirty="0"/>
          </a:p>
          <a:p>
            <a:pPr algn="just"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-    оперативный и бесконтактный документооборот;</a:t>
            </a:r>
            <a:endParaRPr lang="ru-RU" dirty="0"/>
          </a:p>
          <a:p>
            <a:pPr algn="just"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-    прозрачность оказания государственных услуг;</a:t>
            </a:r>
            <a:endParaRPr lang="ru-RU" dirty="0"/>
          </a:p>
          <a:p>
            <a:pPr algn="just"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- повышение качества и оперативности принимаемых решений за счет обеспечения электронного взаимодействия между ведомствами в процессе оказания государственной услуги.</a:t>
            </a:r>
            <a:endParaRPr lang="ru-RU" dirty="0"/>
          </a:p>
          <a:p>
            <a:pPr algn="just">
              <a:defRPr/>
            </a:pPr>
            <a:r>
              <a:rPr lang="ru-RU" dirty="0" err="1">
                <a:solidFill>
                  <a:prstClr val="black"/>
                </a:solidFill>
                <a:latin typeface="Times New Roman"/>
                <a:cs typeface="Times New Roman"/>
              </a:rPr>
              <a:t>Ростехнадзор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 рекомендует использовать возможность получения государственных услуг через ЕПГУ в целях существенной экономии времени  и получения государственных услуг в удобное время, предварительно оформив заявку на портале </a:t>
            </a:r>
            <a:r>
              <a:rPr lang="ru-RU" dirty="0" err="1">
                <a:solidFill>
                  <a:prstClr val="black"/>
                </a:solidFill>
                <a:latin typeface="Times New Roman"/>
                <a:cs typeface="Times New Roman"/>
              </a:rPr>
              <a:t>Госуслуг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 (получить услуги в электронном виде на Едином портале могут только зарегистрированные пользователи).</a:t>
            </a:r>
            <a:endParaRPr lang="ru-RU" dirty="0"/>
          </a:p>
          <a:p>
            <a:pPr algn="just">
              <a:defRPr/>
            </a:pP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Вся справочная информация доступна по ссылке: </a:t>
            </a:r>
            <a:r>
              <a:rPr lang="ru-RU" u="sng" dirty="0">
                <a:solidFill>
                  <a:prstClr val="black"/>
                </a:solidFill>
                <a:latin typeface="Times New Roman"/>
                <a:cs typeface="Times New Roman"/>
              </a:rPr>
              <a:t>https://www.gosuslugi.ru/help</a:t>
            </a:r>
            <a:endParaRPr 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179512" y="188640"/>
            <a:ext cx="8695184" cy="1080120"/>
            <a:chOff x="179512" y="116632"/>
            <a:chExt cx="8695184" cy="1080120"/>
          </a:xfrm>
        </p:grpSpPr>
        <p:sp>
          <p:nvSpPr>
            <p:cNvPr id="15" name="Rectangle 37"/>
            <p:cNvSpPr>
              <a:spLocks noChangeArrowheads="1"/>
            </p:cNvSpPr>
            <p:nvPr/>
          </p:nvSpPr>
          <p:spPr bwMode="auto">
            <a:xfrm>
              <a:off x="251519" y="1050195"/>
              <a:ext cx="8623177" cy="146557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latin typeface="Calibri"/>
              </a:endParaRPr>
            </a:p>
          </p:txBody>
        </p:sp>
        <p:sp>
          <p:nvSpPr>
            <p:cNvPr id="19" name="Text Box 40"/>
            <p:cNvSpPr txBox="1">
              <a:spLocks noChangeArrowheads="1"/>
            </p:cNvSpPr>
            <p:nvPr/>
          </p:nvSpPr>
          <p:spPr bwMode="auto">
            <a:xfrm>
              <a:off x="973924" y="356103"/>
              <a:ext cx="7846243" cy="590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 scaled="1"/>
                  </a:gradFill>
                  <a:latin typeface="Times New Roman"/>
                  <a:cs typeface="Times New Roman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 dirty="0"/>
            </a:p>
          </p:txBody>
        </p:sp>
        <p:pic>
          <p:nvPicPr>
            <p:cNvPr id="20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79512" y="116632"/>
              <a:ext cx="894642" cy="100811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8801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 bwMode="auto">
          <a:xfrm>
            <a:off x="0" y="6353908"/>
            <a:ext cx="9144000" cy="130420"/>
          </a:xfrm>
          <a:prstGeom prst="rect">
            <a:avLst/>
          </a:prstGeom>
          <a:solidFill>
            <a:schemeClr val="bg1">
              <a:alpha val="63999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14339" name="Заголовок 1"/>
          <p:cNvSpPr txBox="1"/>
          <p:nvPr/>
        </p:nvSpPr>
        <p:spPr bwMode="auto">
          <a:xfrm>
            <a:off x="0" y="263769"/>
            <a:ext cx="9144000" cy="820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66468" tIns="33234" rIns="66468" bIns="33234"/>
          <a:lstStyle>
            <a:lvl1pPr defTabSz="719138"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742950" indent="-285750" defTabSz="719138"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2pPr>
            <a:lvl3pPr marL="1143000" indent="-228600" defTabSz="719138"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3pPr>
            <a:lvl4pPr marL="1600200" indent="-228600" defTabSz="719138"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4pPr>
            <a:lvl5pPr marL="2057400" indent="-228600" defTabSz="719138"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5pPr>
            <a:lvl6pPr marL="2514600" indent="-228600" defTabSz="719138">
              <a:spcBef>
                <a:spcPts val="0"/>
              </a:spcBef>
              <a:spcAft>
                <a:spcPts val="0"/>
              </a:spcAft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6pPr>
            <a:lvl7pPr marL="2971800" indent="-228600" defTabSz="719138">
              <a:spcBef>
                <a:spcPts val="0"/>
              </a:spcBef>
              <a:spcAft>
                <a:spcPts val="0"/>
              </a:spcAft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7pPr>
            <a:lvl8pPr marL="3429000" indent="-228600" defTabSz="719138">
              <a:spcBef>
                <a:spcPts val="0"/>
              </a:spcBef>
              <a:spcAft>
                <a:spcPts val="0"/>
              </a:spcAft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8pPr>
            <a:lvl9pPr marL="3886200" indent="-228600" defTabSz="719138">
              <a:spcBef>
                <a:spcPts val="0"/>
              </a:spcBef>
              <a:spcAft>
                <a:spcPts val="0"/>
              </a:spcAft>
              <a:tabLst>
                <a:tab pos="9672637" algn="l"/>
              </a:tabLs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9pPr>
          </a:lstStyle>
          <a:p>
            <a:pPr algn="r">
              <a:defRPr/>
            </a:pPr>
            <a:r>
              <a:rPr lang="ru-RU" sz="4150">
                <a:solidFill>
                  <a:srgbClr val="FFC000"/>
                </a:solidFill>
              </a:rPr>
              <a:t/>
            </a:r>
            <a:br>
              <a:rPr lang="ru-RU" sz="4150">
                <a:solidFill>
                  <a:srgbClr val="FFC000"/>
                </a:solidFill>
              </a:rPr>
            </a:br>
            <a:endParaRPr lang="ru-RU" sz="550" b="0">
              <a:solidFill>
                <a:srgbClr val="EEECE1"/>
              </a:solidFill>
              <a:latin typeface="Calibri Light"/>
            </a:endParaRPr>
          </a:p>
        </p:txBody>
      </p:sp>
      <p:sp>
        <p:nvSpPr>
          <p:cNvPr id="14344" name="Text Box 4"/>
          <p:cNvSpPr txBox="1">
            <a:spLocks noChangeArrowheads="1"/>
          </p:cNvSpPr>
          <p:nvPr/>
        </p:nvSpPr>
        <p:spPr bwMode="auto">
          <a:xfrm>
            <a:off x="0" y="6368562"/>
            <a:ext cx="9144000" cy="36994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lIns="99034" tIns="49517" rIns="99034" bIns="49517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b="1">
                <a:solidFill>
                  <a:schemeClr val="tx1"/>
                </a:solidFill>
                <a:latin typeface="Times New Roman"/>
                <a:cs typeface="Times New Roman"/>
              </a:defRPr>
            </a:lvl9pPr>
          </a:lstStyle>
          <a:p>
            <a:pPr algn="r">
              <a:defRPr/>
            </a:pPr>
            <a:endParaRPr lang="ru-RU" sz="1750" i="1">
              <a:solidFill>
                <a:srgbClr val="FFFFFF"/>
              </a:solidFill>
            </a:endParaRPr>
          </a:p>
        </p:txBody>
      </p:sp>
      <p:pic>
        <p:nvPicPr>
          <p:cNvPr id="11" name="Рисунок 10" descr="1326"/>
          <p:cNvPicPr/>
          <p:nvPr/>
        </p:nvPicPr>
        <p:blipFill>
          <a:blip r:embed="rId2"/>
          <a:stretch/>
        </p:blipFill>
        <p:spPr bwMode="auto">
          <a:xfrm>
            <a:off x="2783420" y="1900215"/>
            <a:ext cx="3705078" cy="408900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Прямоугольник 3"/>
          <p:cNvSpPr/>
          <p:nvPr/>
        </p:nvSpPr>
        <p:spPr bwMode="auto">
          <a:xfrm>
            <a:off x="3176152" y="5888350"/>
            <a:ext cx="2673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solidFill>
                  <a:srgbClr val="5B9BD5">
                    <a:lumMod val="50000"/>
                  </a:srgbClr>
                </a:solidFill>
                <a:latin typeface="Times New Roman"/>
                <a:cs typeface="Times New Roman"/>
              </a:rPr>
              <a:t>Благодарим за внимание!</a:t>
            </a:r>
            <a:endParaRPr/>
          </a:p>
        </p:txBody>
      </p:sp>
      <p:grpSp>
        <p:nvGrpSpPr>
          <p:cNvPr id="15" name="Group 36"/>
          <p:cNvGrpSpPr/>
          <p:nvPr/>
        </p:nvGrpSpPr>
        <p:grpSpPr bwMode="auto">
          <a:xfrm>
            <a:off x="0" y="-45315"/>
            <a:ext cx="9144000" cy="1499741"/>
            <a:chOff x="0" y="-251"/>
            <a:chExt cx="5760" cy="875"/>
          </a:xfrm>
        </p:grpSpPr>
        <p:sp>
          <p:nvSpPr>
            <p:cNvPr id="16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/>
                  <a:cs typeface="Arial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/>
                  <a:cs typeface="Arial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/>
                  <a:cs typeface="Arial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cs typeface="Arial"/>
                </a:defRPr>
              </a:lvl9pPr>
            </a:lstStyle>
            <a:p>
              <a:pPr>
                <a:defRPr/>
              </a:pPr>
              <a:endParaRPr lang="ru-RU" sz="1400" b="1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38"/>
            <p:cNvSpPr>
              <a:spLocks noChangeArrowheads="1"/>
            </p:cNvSpPr>
            <p:nvPr/>
          </p:nvSpPr>
          <p:spPr bwMode="auto">
            <a:xfrm>
              <a:off x="0" y="344"/>
              <a:ext cx="5760" cy="280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1400" b="1">
                <a:solidFill>
                  <a:srgbClr val="000000"/>
                </a:solidFill>
                <a:latin typeface="Calibri"/>
                <a:cs typeface="Calibri"/>
              </a:endParaRPr>
            </a:p>
          </p:txBody>
        </p:sp>
        <p:sp>
          <p:nvSpPr>
            <p:cNvPr id="21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endParaRPr lang="en-US" b="1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 scaled="1"/>
                </a:gradFill>
                <a:latin typeface="Calibri"/>
                <a:cs typeface="Calibri"/>
              </a:endParaRPr>
            </a:p>
            <a:p>
              <a:pPr algn="ctr">
                <a:lnSpc>
                  <a:spcPct val="90000"/>
                </a:lnSpc>
                <a:defRPr/>
              </a:pPr>
              <a:r>
                <a:rPr lang="ru-RU" b="1">
                  <a:ln w="1905"/>
                  <a:gradFill>
                    <a:gsLst>
                      <a:gs pos="0">
                        <a:srgbClr val="2D2D8A">
                          <a:shade val="20000"/>
                          <a:satMod val="200000"/>
                        </a:srgbClr>
                      </a:gs>
                      <a:gs pos="78000">
                        <a:srgbClr val="2D2D8A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2D2D8A">
                          <a:tint val="12000"/>
                          <a:satMod val="255000"/>
                        </a:srgbClr>
                      </a:gs>
                    </a:gsLst>
                    <a:lin ang="5400000" scaled="1"/>
                  </a:gradFill>
                  <a:latin typeface="Calibri"/>
                  <a:cs typeface="Calibri"/>
                </a:rPr>
                <a:t>Межрегиональное технологическое управление Федеральной службы по экологическому, технологическому и атомному надзору</a:t>
              </a:r>
              <a:endParaRPr/>
            </a:p>
          </p:txBody>
        </p:sp>
        <p:pic>
          <p:nvPicPr>
            <p:cNvPr id="22" name="Picture 41" descr="fsetan_emblema2007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204" y="15"/>
              <a:ext cx="666" cy="60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/>
      <a:lstStyle/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/>
      <a:lstStyle/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8962</TotalTime>
  <Words>371</Words>
  <Application>Microsoft Office PowerPoint</Application>
  <DocSecurity>0</DocSecurity>
  <PresentationFormat>Экран (4:3)</PresentationFormat>
  <Paragraphs>91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Times New Roman</vt:lpstr>
      <vt:lpstr>Оформление по умолчанию</vt:lpstr>
      <vt:lpstr>2_Тема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ГГТН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subject/>
  <dc:creator>Копылов</dc:creator>
  <cp:keywords/>
  <dc:description/>
  <cp:lastModifiedBy>Ольга Ивановна Дударева</cp:lastModifiedBy>
  <cp:revision>3075</cp:revision>
  <cp:lastPrinted>2024-06-05T11:00:37Z</cp:lastPrinted>
  <dcterms:created xsi:type="dcterms:W3CDTF">2000-02-02T11:29:10Z</dcterms:created>
  <dcterms:modified xsi:type="dcterms:W3CDTF">2026-06-03T07:06:16Z</dcterms:modified>
  <cp:category/>
  <dc:identifier/>
  <cp:contentStatus/>
  <dc:language/>
  <cp:version/>
</cp:coreProperties>
</file>